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0" r:id="rId1"/>
  </p:sldMasterIdLst>
  <p:notesMasterIdLst>
    <p:notesMasterId r:id="rId3"/>
  </p:notesMasterIdLst>
  <p:sldIdLst>
    <p:sldId id="4436" r:id="rId2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52" pos="7678" userDrawn="1">
          <p15:clr>
            <a:srgbClr val="A4A3A4"/>
          </p15:clr>
        </p15:guide>
        <p15:guide id="53" orient="horz" pos="43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CE7BB0"/>
    <a:srgbClr val="FFBCD1"/>
    <a:srgbClr val="A267AC"/>
    <a:srgbClr val="FFCD99"/>
    <a:srgbClr val="947154"/>
    <a:srgbClr val="FABB85"/>
    <a:srgbClr val="F5F8F9"/>
    <a:srgbClr val="FFD39E"/>
    <a:srgbClr val="FFD579"/>
    <a:srgbClr val="E5EA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 autoAdjust="0"/>
    <p:restoredTop sz="95992" autoAdjust="0"/>
  </p:normalViewPr>
  <p:slideViewPr>
    <p:cSldViewPr snapToGrid="0" snapToObjects="1">
      <p:cViewPr varScale="1">
        <p:scale>
          <a:sx n="30" d="100"/>
          <a:sy n="30" d="100"/>
        </p:scale>
        <p:origin x="152" y="16"/>
      </p:cViewPr>
      <p:guideLst>
        <p:guide pos="7678"/>
        <p:guide orient="horz" pos="43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8/16/2022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249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261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5964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8/16/2022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5097" y="12712701"/>
            <a:ext cx="8227457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16715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059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87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None/>
        <a:defRPr sz="5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7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9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5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8791992" y="1022190"/>
            <a:ext cx="679384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tx2"/>
                </a:solidFill>
                <a:latin typeface="Century Gothic" panose="020B0502020202020204" pitchFamily="34" charset="0"/>
                <a:ea typeface="Lato Heavy" charset="0"/>
                <a:cs typeface="Poppins" pitchFamily="2" charset="77"/>
              </a:rPr>
              <a:t>Decision Tree</a:t>
            </a:r>
          </a:p>
        </p:txBody>
      </p:sp>
      <p:sp>
        <p:nvSpPr>
          <p:cNvPr id="45" name="CuadroTexto 351">
            <a:extLst>
              <a:ext uri="{FF2B5EF4-FFF2-40B4-BE49-F238E27FC236}">
                <a16:creationId xmlns:a16="http://schemas.microsoft.com/office/drawing/2014/main" id="{14CCF53B-4E8A-804A-9EAC-C1FF6A3EC7E9}"/>
              </a:ext>
            </a:extLst>
          </p:cNvPr>
          <p:cNvSpPr txBox="1"/>
          <p:nvPr/>
        </p:nvSpPr>
        <p:spPr>
          <a:xfrm>
            <a:off x="2668308" y="2383311"/>
            <a:ext cx="190410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Marketing is the study and management of exchange relationships. Marketing is the business process of creating relationships with and satisfying customers.</a:t>
            </a:r>
          </a:p>
        </p:txBody>
      </p:sp>
      <p:sp>
        <p:nvSpPr>
          <p:cNvPr id="25" name="Freeform 4">
            <a:extLst>
              <a:ext uri="{FF2B5EF4-FFF2-40B4-BE49-F238E27FC236}">
                <a16:creationId xmlns:a16="http://schemas.microsoft.com/office/drawing/2014/main" id="{CBA02708-E3F0-7442-AC74-F3BA16FA6A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31720" y="22510719"/>
            <a:ext cx="725735" cy="895972"/>
          </a:xfrm>
          <a:custGeom>
            <a:avLst/>
            <a:gdLst>
              <a:gd name="T0" fmla="*/ 174 w 358"/>
              <a:gd name="T1" fmla="*/ 0 h 442"/>
              <a:gd name="T2" fmla="*/ 357 w 358"/>
              <a:gd name="T3" fmla="*/ 441 h 442"/>
              <a:gd name="T4" fmla="*/ 174 w 358"/>
              <a:gd name="T5" fmla="*/ 341 h 442"/>
              <a:gd name="T6" fmla="*/ 0 w 358"/>
              <a:gd name="T7" fmla="*/ 441 h 442"/>
              <a:gd name="T8" fmla="*/ 174 w 358"/>
              <a:gd name="T9" fmla="*/ 0 h 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8" h="442">
                <a:moveTo>
                  <a:pt x="174" y="0"/>
                </a:moveTo>
                <a:lnTo>
                  <a:pt x="357" y="441"/>
                </a:lnTo>
                <a:lnTo>
                  <a:pt x="174" y="341"/>
                </a:lnTo>
                <a:lnTo>
                  <a:pt x="0" y="441"/>
                </a:lnTo>
                <a:lnTo>
                  <a:pt x="174" y="0"/>
                </a:lnTo>
              </a:path>
            </a:pathLst>
          </a:custGeom>
          <a:solidFill>
            <a:schemeClr val="tx1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DE7F75DC-B45F-B94B-B99A-ED66D6B91FFB}"/>
              </a:ext>
            </a:extLst>
          </p:cNvPr>
          <p:cNvSpPr/>
          <p:nvPr/>
        </p:nvSpPr>
        <p:spPr>
          <a:xfrm rot="10800000">
            <a:off x="8929059" y="4511040"/>
            <a:ext cx="6516008" cy="1627643"/>
          </a:xfrm>
          <a:prstGeom prst="rect">
            <a:avLst/>
          </a:prstGeom>
          <a:solidFill>
            <a:srgbClr val="A267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latin typeface="Century Gothic" panose="020B0502020202020204" pitchFamily="34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81DDD6C-A446-E847-A4C3-BC0ED8D7C557}"/>
              </a:ext>
            </a:extLst>
          </p:cNvPr>
          <p:cNvSpPr/>
          <p:nvPr/>
        </p:nvSpPr>
        <p:spPr>
          <a:xfrm rot="10800000">
            <a:off x="4094133" y="7280130"/>
            <a:ext cx="3828484" cy="1627643"/>
          </a:xfrm>
          <a:prstGeom prst="rect">
            <a:avLst/>
          </a:prstGeom>
          <a:solidFill>
            <a:srgbClr val="CE7B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latin typeface="Century Gothic" panose="020B0502020202020204" pitchFamily="34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4A95E645-5E37-8D40-A10A-4CAAAACA37B3}"/>
              </a:ext>
            </a:extLst>
          </p:cNvPr>
          <p:cNvSpPr/>
          <p:nvPr/>
        </p:nvSpPr>
        <p:spPr>
          <a:xfrm rot="10800000">
            <a:off x="16451509" y="7280130"/>
            <a:ext cx="3828484" cy="1627643"/>
          </a:xfrm>
          <a:prstGeom prst="rect">
            <a:avLst/>
          </a:prstGeom>
          <a:solidFill>
            <a:srgbClr val="CE7B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latin typeface="Century Gothic" panose="020B0502020202020204" pitchFamily="34" charset="0"/>
            </a:endParaRP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3F3D5208-F3CC-D545-80C4-D987BA4733C1}"/>
              </a:ext>
            </a:extLst>
          </p:cNvPr>
          <p:cNvCxnSpPr>
            <a:cxnSpLocks/>
          </p:cNvCxnSpPr>
          <p:nvPr/>
        </p:nvCxnSpPr>
        <p:spPr>
          <a:xfrm rot="10800000" flipV="1">
            <a:off x="12197977" y="8085034"/>
            <a:ext cx="0" cy="46486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Diamond 51">
            <a:extLst>
              <a:ext uri="{FF2B5EF4-FFF2-40B4-BE49-F238E27FC236}">
                <a16:creationId xmlns:a16="http://schemas.microsoft.com/office/drawing/2014/main" id="{C4DD2072-60A9-A146-9114-80FE94FD2E3C}"/>
              </a:ext>
            </a:extLst>
          </p:cNvPr>
          <p:cNvSpPr/>
          <p:nvPr/>
        </p:nvSpPr>
        <p:spPr>
          <a:xfrm rot="10800000">
            <a:off x="10272821" y="8842509"/>
            <a:ext cx="3828484" cy="1296727"/>
          </a:xfrm>
          <a:prstGeom prst="diamond">
            <a:avLst/>
          </a:prstGeom>
          <a:solidFill>
            <a:srgbClr val="FFBC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latin typeface="Century Gothic" panose="020B0502020202020204" pitchFamily="34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BEB87A69-82CF-DC49-A8C7-110EE0C19B44}"/>
              </a:ext>
            </a:extLst>
          </p:cNvPr>
          <p:cNvSpPr/>
          <p:nvPr/>
        </p:nvSpPr>
        <p:spPr>
          <a:xfrm flipH="1">
            <a:off x="10632142" y="9179403"/>
            <a:ext cx="31051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Century Gothic" panose="020B0502020202020204" pitchFamily="34" charset="0"/>
                <a:ea typeface="Roboto Medium" panose="02000000000000000000" pitchFamily="2" charset="0"/>
                <a:cs typeface="Poppins Medium" pitchFamily="2" charset="77"/>
              </a:rPr>
              <a:t>B</a:t>
            </a:r>
            <a:endParaRPr lang="en-US" sz="4800" dirty="0">
              <a:solidFill>
                <a:schemeClr val="bg1"/>
              </a:solidFill>
              <a:latin typeface="Century Gothic" panose="020B0502020202020204" pitchFamily="34" charset="0"/>
              <a:ea typeface="Roboto Medium" panose="02000000000000000000" pitchFamily="2" charset="0"/>
              <a:cs typeface="Poppins Medium" pitchFamily="2" charset="77"/>
            </a:endParaRPr>
          </a:p>
        </p:txBody>
      </p:sp>
      <p:sp>
        <p:nvSpPr>
          <p:cNvPr id="61" name="Diamond 60">
            <a:extLst>
              <a:ext uri="{FF2B5EF4-FFF2-40B4-BE49-F238E27FC236}">
                <a16:creationId xmlns:a16="http://schemas.microsoft.com/office/drawing/2014/main" id="{36F8B66D-CF4F-6349-8BEA-40B40982C240}"/>
              </a:ext>
            </a:extLst>
          </p:cNvPr>
          <p:cNvSpPr/>
          <p:nvPr/>
        </p:nvSpPr>
        <p:spPr>
          <a:xfrm rot="10800000">
            <a:off x="10272821" y="6886247"/>
            <a:ext cx="3828484" cy="1296727"/>
          </a:xfrm>
          <a:prstGeom prst="diamond">
            <a:avLst/>
          </a:prstGeom>
          <a:solidFill>
            <a:srgbClr val="FFBC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latin typeface="Century Gothic" panose="020B0502020202020204" pitchFamily="34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8777F7D3-C8AF-3242-B3BA-A54A8BA2CBD5}"/>
              </a:ext>
            </a:extLst>
          </p:cNvPr>
          <p:cNvSpPr/>
          <p:nvPr/>
        </p:nvSpPr>
        <p:spPr>
          <a:xfrm flipH="1">
            <a:off x="10632142" y="7223142"/>
            <a:ext cx="31051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Century Gothic" panose="020B0502020202020204" pitchFamily="34" charset="0"/>
                <a:ea typeface="Roboto Medium" panose="02000000000000000000" pitchFamily="2" charset="0"/>
                <a:cs typeface="Poppins Medium" pitchFamily="2" charset="77"/>
              </a:rPr>
              <a:t>A</a:t>
            </a:r>
            <a:endParaRPr lang="en-US" sz="4800" dirty="0">
              <a:solidFill>
                <a:schemeClr val="bg1"/>
              </a:solidFill>
              <a:latin typeface="Century Gothic" panose="020B0502020202020204" pitchFamily="34" charset="0"/>
              <a:ea typeface="Roboto Medium" panose="02000000000000000000" pitchFamily="2" charset="0"/>
              <a:cs typeface="Poppins Medium" pitchFamily="2" charset="77"/>
            </a:endParaRPr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9B063DCF-D608-B94E-84C8-77020E2C486C}"/>
              </a:ext>
            </a:extLst>
          </p:cNvPr>
          <p:cNvCxnSpPr>
            <a:cxnSpLocks/>
          </p:cNvCxnSpPr>
          <p:nvPr/>
        </p:nvCxnSpPr>
        <p:spPr>
          <a:xfrm rot="10800000" flipV="1">
            <a:off x="12197977" y="6145969"/>
            <a:ext cx="0" cy="46486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917BEC51-CDFE-4046-BB11-4A14BCAA7B79}"/>
              </a:ext>
            </a:extLst>
          </p:cNvPr>
          <p:cNvCxnSpPr>
            <a:cxnSpLocks/>
            <a:stCxn id="49" idx="2"/>
          </p:cNvCxnSpPr>
          <p:nvPr/>
        </p:nvCxnSpPr>
        <p:spPr>
          <a:xfrm rot="10800000">
            <a:off x="5995960" y="5324862"/>
            <a:ext cx="12415" cy="19552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2F6853AF-3857-2944-8815-558D792C88D9}"/>
              </a:ext>
            </a:extLst>
          </p:cNvPr>
          <p:cNvCxnSpPr/>
          <p:nvPr/>
        </p:nvCxnSpPr>
        <p:spPr>
          <a:xfrm rot="10800000" flipH="1">
            <a:off x="5995960" y="5324862"/>
            <a:ext cx="234603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627B6A85-6CD9-CB42-ABC1-4CFA3FF4ECB2}"/>
              </a:ext>
            </a:extLst>
          </p:cNvPr>
          <p:cNvCxnSpPr>
            <a:cxnSpLocks/>
          </p:cNvCxnSpPr>
          <p:nvPr/>
        </p:nvCxnSpPr>
        <p:spPr>
          <a:xfrm rot="10800000" flipH="1">
            <a:off x="18476416" y="5324862"/>
            <a:ext cx="12415" cy="19552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80D3605C-ABE6-574B-8F56-5043F7310EB4}"/>
              </a:ext>
            </a:extLst>
          </p:cNvPr>
          <p:cNvCxnSpPr/>
          <p:nvPr/>
        </p:nvCxnSpPr>
        <p:spPr>
          <a:xfrm rot="10800000">
            <a:off x="16142801" y="5324862"/>
            <a:ext cx="234603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>
            <a:extLst>
              <a:ext uri="{FF2B5EF4-FFF2-40B4-BE49-F238E27FC236}">
                <a16:creationId xmlns:a16="http://schemas.microsoft.com/office/drawing/2014/main" id="{0AA8DB6D-BE88-7E40-977F-7F74A55F8CC5}"/>
              </a:ext>
            </a:extLst>
          </p:cNvPr>
          <p:cNvSpPr/>
          <p:nvPr/>
        </p:nvSpPr>
        <p:spPr>
          <a:xfrm flipH="1">
            <a:off x="16822790" y="7815663"/>
            <a:ext cx="31051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Century Gothic" panose="020B0502020202020204" pitchFamily="34" charset="0"/>
                <a:ea typeface="Roboto Medium" panose="02000000000000000000" pitchFamily="2" charset="0"/>
                <a:cs typeface="Poppins Medium" pitchFamily="2" charset="77"/>
              </a:rPr>
              <a:t>Knowledge</a:t>
            </a:r>
            <a:endParaRPr lang="en-US" sz="4800" dirty="0">
              <a:solidFill>
                <a:schemeClr val="bg1"/>
              </a:solidFill>
              <a:latin typeface="Century Gothic" panose="020B0502020202020204" pitchFamily="34" charset="0"/>
              <a:ea typeface="Roboto Medium" panose="02000000000000000000" pitchFamily="2" charset="0"/>
              <a:cs typeface="Poppins Medium" pitchFamily="2" charset="77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CFEEAB87-D3B7-7F4D-B352-B19F2F5D49F3}"/>
              </a:ext>
            </a:extLst>
          </p:cNvPr>
          <p:cNvSpPr/>
          <p:nvPr/>
        </p:nvSpPr>
        <p:spPr>
          <a:xfrm flipH="1">
            <a:off x="4447910" y="7815663"/>
            <a:ext cx="31051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Century Gothic" panose="020B0502020202020204" pitchFamily="34" charset="0"/>
                <a:ea typeface="Roboto Medium" panose="02000000000000000000" pitchFamily="2" charset="0"/>
                <a:cs typeface="Poppins Medium" pitchFamily="2" charset="77"/>
              </a:rPr>
              <a:t>Awareness</a:t>
            </a:r>
            <a:endParaRPr lang="en-US" sz="4800" dirty="0">
              <a:solidFill>
                <a:schemeClr val="bg1"/>
              </a:solidFill>
              <a:latin typeface="Century Gothic" panose="020B0502020202020204" pitchFamily="34" charset="0"/>
              <a:ea typeface="Roboto Medium" panose="02000000000000000000" pitchFamily="2" charset="0"/>
              <a:cs typeface="Poppins Medium" pitchFamily="2" charset="77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203865A5-3507-9541-BDA6-4CDA212AEBDA}"/>
              </a:ext>
            </a:extLst>
          </p:cNvPr>
          <p:cNvSpPr/>
          <p:nvPr/>
        </p:nvSpPr>
        <p:spPr>
          <a:xfrm flipH="1">
            <a:off x="9257809" y="4952511"/>
            <a:ext cx="59821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Century Gothic" panose="020B0502020202020204" pitchFamily="34" charset="0"/>
                <a:ea typeface="Roboto Medium" panose="02000000000000000000" pitchFamily="2" charset="0"/>
                <a:cs typeface="Poppins Medium" pitchFamily="2" charset="77"/>
              </a:rPr>
              <a:t>Decision Tree</a:t>
            </a:r>
            <a:endParaRPr lang="en-US" sz="6000" dirty="0">
              <a:solidFill>
                <a:schemeClr val="bg1"/>
              </a:solidFill>
              <a:latin typeface="Century Gothic" panose="020B0502020202020204" pitchFamily="34" charset="0"/>
              <a:ea typeface="Roboto Medium" panose="02000000000000000000" pitchFamily="2" charset="0"/>
              <a:cs typeface="Poppins Medium" pitchFamily="2" charset="77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190B9424-1939-964E-A3C1-15527DD6100E}"/>
              </a:ext>
            </a:extLst>
          </p:cNvPr>
          <p:cNvSpPr txBox="1"/>
          <p:nvPr/>
        </p:nvSpPr>
        <p:spPr>
          <a:xfrm>
            <a:off x="15894399" y="9378072"/>
            <a:ext cx="4961970" cy="16146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080"/>
              </a:lnSpc>
            </a:pPr>
            <a:r>
              <a:rPr lang="en-US" sz="280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 to make sure you promote.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7AC34A2F-B4AA-8B4A-B898-70C907E338DB}"/>
              </a:ext>
            </a:extLst>
          </p:cNvPr>
          <p:cNvSpPr txBox="1"/>
          <p:nvPr/>
        </p:nvSpPr>
        <p:spPr>
          <a:xfrm>
            <a:off x="3519519" y="9378072"/>
            <a:ext cx="4961970" cy="16146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080"/>
              </a:lnSpc>
            </a:pPr>
            <a:r>
              <a:rPr lang="en-US" sz="280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 to make sure you promote.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ACEF8B32-B981-F646-8AC3-90AC99E9E43B}"/>
              </a:ext>
            </a:extLst>
          </p:cNvPr>
          <p:cNvSpPr txBox="1"/>
          <p:nvPr/>
        </p:nvSpPr>
        <p:spPr>
          <a:xfrm>
            <a:off x="9728289" y="10625170"/>
            <a:ext cx="4961970" cy="16146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080"/>
              </a:lnSpc>
            </a:pPr>
            <a:r>
              <a:rPr lang="en-US" sz="280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 to make sure you promote.</a:t>
            </a:r>
          </a:p>
        </p:txBody>
      </p:sp>
      <p:sp>
        <p:nvSpPr>
          <p:cNvPr id="84" name="Rectangle 56">
            <a:extLst>
              <a:ext uri="{FF2B5EF4-FFF2-40B4-BE49-F238E27FC236}">
                <a16:creationId xmlns:a16="http://schemas.microsoft.com/office/drawing/2014/main" id="{C3B59A6F-8F89-5446-8670-D68610669670}"/>
              </a:ext>
            </a:extLst>
          </p:cNvPr>
          <p:cNvSpPr/>
          <p:nvPr/>
        </p:nvSpPr>
        <p:spPr>
          <a:xfrm>
            <a:off x="3771964" y="6379449"/>
            <a:ext cx="14166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Yes</a:t>
            </a:r>
          </a:p>
        </p:txBody>
      </p:sp>
      <p:sp>
        <p:nvSpPr>
          <p:cNvPr id="85" name="Rectangle 56">
            <a:extLst>
              <a:ext uri="{FF2B5EF4-FFF2-40B4-BE49-F238E27FC236}">
                <a16:creationId xmlns:a16="http://schemas.microsoft.com/office/drawing/2014/main" id="{447079EA-8FCC-234C-83F5-856D858E7A9B}"/>
              </a:ext>
            </a:extLst>
          </p:cNvPr>
          <p:cNvSpPr/>
          <p:nvPr/>
        </p:nvSpPr>
        <p:spPr>
          <a:xfrm>
            <a:off x="19219656" y="6378402"/>
            <a:ext cx="14166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835982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91">
      <a:dk1>
        <a:srgbClr val="7D7B7F"/>
      </a:dk1>
      <a:lt1>
        <a:srgbClr val="FFFFFF"/>
      </a:lt1>
      <a:dk2>
        <a:srgbClr val="00205D"/>
      </a:dk2>
      <a:lt2>
        <a:srgbClr val="FFFFFF"/>
      </a:lt2>
      <a:accent1>
        <a:srgbClr val="B9D100"/>
      </a:accent1>
      <a:accent2>
        <a:srgbClr val="00ADE9"/>
      </a:accent2>
      <a:accent3>
        <a:srgbClr val="16C4B6"/>
      </a:accent3>
      <a:accent4>
        <a:srgbClr val="00D287"/>
      </a:accent4>
      <a:accent5>
        <a:srgbClr val="B9D100"/>
      </a:accent5>
      <a:accent6>
        <a:srgbClr val="00ADE9"/>
      </a:accent6>
      <a:hlink>
        <a:srgbClr val="16C4B6"/>
      </a:hlink>
      <a:folHlink>
        <a:srgbClr val="00D287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129330</TotalTime>
  <Words>82</Words>
  <Application>Microsoft Office PowerPoint</Application>
  <PresentationFormat>Custom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Montserrat Light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Nest9</dc:creator>
  <cp:keywords/>
  <dc:description/>
  <cp:lastModifiedBy>samreen</cp:lastModifiedBy>
  <cp:revision>20781</cp:revision>
  <cp:lastPrinted>2022-08-16T18:43:56Z</cp:lastPrinted>
  <dcterms:created xsi:type="dcterms:W3CDTF">2014-11-12T21:47:38Z</dcterms:created>
  <dcterms:modified xsi:type="dcterms:W3CDTF">2022-08-16T18:44:07Z</dcterms:modified>
  <cp:category/>
</cp:coreProperties>
</file>